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06" y="744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317246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82746"/>
            <a:ext cx="10130595" cy="759794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3">
  <a:themeElements>
    <a:clrScheme name="Theme6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Theme63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2</cp:revision>
  <dcterms:created xsi:type="dcterms:W3CDTF">2022-06-02T07:49:49Z</dcterms:created>
  <dcterms:modified xsi:type="dcterms:W3CDTF">2022-07-06T07:11:37Z</dcterms:modified>
  <cp:category/>
</cp:coreProperties>
</file>